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464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2C69A-98D7-4A1B-B9A0-B22C11ACE4FE}" type="datetimeFigureOut">
              <a:rPr lang="en-US" smtClean="0"/>
              <a:t>1/31/2012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603A2C-1562-4B42-8682-6C256D95ED8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2C69A-98D7-4A1B-B9A0-B22C11ACE4FE}" type="datetimeFigureOut">
              <a:rPr lang="en-US" smtClean="0"/>
              <a:t>1/31/2012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603A2C-1562-4B42-8682-6C256D95ED8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2C69A-98D7-4A1B-B9A0-B22C11ACE4FE}" type="datetimeFigureOut">
              <a:rPr lang="en-US" smtClean="0"/>
              <a:t>1/31/2012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603A2C-1562-4B42-8682-6C256D95ED8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2C69A-98D7-4A1B-B9A0-B22C11ACE4FE}" type="datetimeFigureOut">
              <a:rPr lang="en-US" smtClean="0"/>
              <a:t>1/31/2012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603A2C-1562-4B42-8682-6C256D95ED8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2C69A-98D7-4A1B-B9A0-B22C11ACE4FE}" type="datetimeFigureOut">
              <a:rPr lang="en-US" smtClean="0"/>
              <a:t>1/31/2012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603A2C-1562-4B42-8682-6C256D95ED8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2C69A-98D7-4A1B-B9A0-B22C11ACE4FE}" type="datetimeFigureOut">
              <a:rPr lang="en-US" smtClean="0"/>
              <a:t>1/31/2012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603A2C-1562-4B42-8682-6C256D95ED8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2C69A-98D7-4A1B-B9A0-B22C11ACE4FE}" type="datetimeFigureOut">
              <a:rPr lang="en-US" smtClean="0"/>
              <a:t>1/31/2012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603A2C-1562-4B42-8682-6C256D95ED8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2C69A-98D7-4A1B-B9A0-B22C11ACE4FE}" type="datetimeFigureOut">
              <a:rPr lang="en-US" smtClean="0"/>
              <a:t>1/31/2012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603A2C-1562-4B42-8682-6C256D95ED8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2C69A-98D7-4A1B-B9A0-B22C11ACE4FE}" type="datetimeFigureOut">
              <a:rPr lang="en-US" smtClean="0"/>
              <a:t>1/31/2012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603A2C-1562-4B42-8682-6C256D95ED8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2C69A-98D7-4A1B-B9A0-B22C11ACE4FE}" type="datetimeFigureOut">
              <a:rPr lang="en-US" smtClean="0"/>
              <a:t>1/31/2012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603A2C-1562-4B42-8682-6C256D95ED8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2C69A-98D7-4A1B-B9A0-B22C11ACE4FE}" type="datetimeFigureOut">
              <a:rPr lang="en-US" smtClean="0"/>
              <a:t>1/31/2012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603A2C-1562-4B42-8682-6C256D95ED8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12C69A-98D7-4A1B-B9A0-B22C11ACE4FE}" type="datetimeFigureOut">
              <a:rPr lang="en-US" smtClean="0"/>
              <a:t>1/31/2012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603A2C-1562-4B42-8682-6C256D95ED84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“I’ll believe it when I see it”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To what extent can sense perception bring us knowledge?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6934200" cy="88423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To what extent can </a:t>
            </a:r>
            <a:r>
              <a:rPr lang="en-US" dirty="0" smtClean="0">
                <a:solidFill>
                  <a:srgbClr val="FFFF00"/>
                </a:solidFill>
              </a:rPr>
              <a:t>sense perception </a:t>
            </a:r>
            <a:r>
              <a:rPr lang="en-US" dirty="0" smtClean="0"/>
              <a:t>bring us knowledge?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Get into groups of four.</a:t>
            </a:r>
          </a:p>
          <a:p>
            <a:endParaRPr lang="en-US" dirty="0" smtClean="0"/>
          </a:p>
          <a:p>
            <a:r>
              <a:rPr lang="en-US" dirty="0" smtClean="0"/>
              <a:t>Answer the question.</a:t>
            </a:r>
          </a:p>
          <a:p>
            <a:endParaRPr lang="en-US" dirty="0" smtClean="0"/>
          </a:p>
          <a:p>
            <a:r>
              <a:rPr lang="en-US" dirty="0" smtClean="0"/>
              <a:t>Provide at least </a:t>
            </a:r>
            <a:r>
              <a:rPr lang="en-US" dirty="0" smtClean="0">
                <a:solidFill>
                  <a:srgbClr val="FFFF00"/>
                </a:solidFill>
              </a:rPr>
              <a:t>one thought-provoking example for, and one against </a:t>
            </a:r>
            <a:r>
              <a:rPr lang="en-US" dirty="0" smtClean="0"/>
              <a:t>the idea that sense perception can bring us knowledge.</a:t>
            </a:r>
          </a:p>
          <a:p>
            <a:endParaRPr lang="en-US" dirty="0" smtClean="0"/>
          </a:p>
          <a:p>
            <a:r>
              <a:rPr lang="en-US" dirty="0" smtClean="0"/>
              <a:t>Five minute presentation – start now, be ready to present on Friday.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</TotalTime>
  <Words>74</Words>
  <Application>Microsoft Office PowerPoint</Application>
  <PresentationFormat>On-screen Show (4:3)</PresentationFormat>
  <Paragraphs>10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“I’ll believe it when I see it”</vt:lpstr>
      <vt:lpstr>To what extent can sense perception bring us knowledge? </vt:lpstr>
    </vt:vector>
  </TitlesOfParts>
  <Company>Bishop Mackenzie International School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“I’ll believe it when I see it”</dc:title>
  <dc:creator>s.oloughlin</dc:creator>
  <cp:lastModifiedBy>s.oloughlin</cp:lastModifiedBy>
  <cp:revision>4</cp:revision>
  <dcterms:created xsi:type="dcterms:W3CDTF">2012-01-31T08:54:03Z</dcterms:created>
  <dcterms:modified xsi:type="dcterms:W3CDTF">2012-01-31T09:23:52Z</dcterms:modified>
</cp:coreProperties>
</file>